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62" r:id="rId12"/>
    <p:sldId id="263" r:id="rId13"/>
    <p:sldId id="266" r:id="rId14"/>
    <p:sldId id="269" r:id="rId15"/>
    <p:sldId id="265" r:id="rId16"/>
    <p:sldId id="267" r:id="rId17"/>
    <p:sldId id="268" r:id="rId18"/>
    <p:sldId id="270" r:id="rId19"/>
    <p:sldId id="271" r:id="rId20"/>
    <p:sldId id="272" r:id="rId21"/>
    <p:sldId id="273" r:id="rId22"/>
    <p:sldId id="286" r:id="rId23"/>
    <p:sldId id="287" r:id="rId24"/>
    <p:sldId id="288" r:id="rId25"/>
    <p:sldId id="289" r:id="rId26"/>
    <p:sldId id="276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E4A22-A0DD-4BFA-BC14-1F8A0C3A8A7A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30392-773A-43D5-B187-CF36C3E82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9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3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6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5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1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6F24-AC26-4C36-A9B8-E7EC80E00623}" type="datetimeFigureOut">
              <a:rPr lang="en-US" smtClean="0"/>
              <a:t>16/9/2023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1688" y="3549112"/>
            <a:ext cx="7005234" cy="2681207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LQVT: Dạy trẻ so sánh sắp xếp chiều dài 3 đối tượng khác nhau </a:t>
            </a:r>
          </a:p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Lớp MGN: B4</a:t>
            </a:r>
          </a:p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Oanh</a:t>
            </a:r>
          </a:p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Bùi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Phấn</a:t>
            </a:r>
          </a:p>
          <a:p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6739" y="2185261"/>
            <a:ext cx="7470183" cy="35801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16268"/>
              </a:avLst>
            </a:prstTxWarp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357291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 smtClean="0"/>
              <a:t>3: Đoạn thẳng nào dài hơn?</a:t>
            </a:r>
            <a:endParaRPr lang="en-US" sz="2400" b="1"/>
          </a:p>
        </p:txBody>
      </p:sp>
      <p:sp>
        <p:nvSpPr>
          <p:cNvPr id="2" name="Rectangle 1"/>
          <p:cNvSpPr/>
          <p:nvPr/>
        </p:nvSpPr>
        <p:spPr>
          <a:xfrm>
            <a:off x="1987826" y="1808922"/>
            <a:ext cx="5287617" cy="377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7826" y="2802835"/>
            <a:ext cx="6460435" cy="417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46" y="365125"/>
            <a:ext cx="10138953" cy="1372235"/>
          </a:xfrm>
        </p:spPr>
        <p:txBody>
          <a:bodyPr>
            <a:norm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sắp xếp thứ tự chiều dài của 3 đối tượng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mối quan hệ hơn nhất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iết kế chưa có tên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" y="888275"/>
            <a:ext cx="12192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băng giấy đỏ và băng giấy (xanh, vàng)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iết kế chưa có tên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 băng giấy đỏ vào giữa băng giấy (vàng và xanh)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 flipH="1" flipV="1">
            <a:off x="838200" y="2988490"/>
            <a:ext cx="3191207" cy="378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199" y="2088444"/>
            <a:ext cx="4840112" cy="711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197" y="2836780"/>
            <a:ext cx="5856113" cy="75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8197" y="3616257"/>
            <a:ext cx="4196646" cy="77512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băng giấy xanh với băng giấy (đỏ,vàng)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hiết kế chưa có tên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6023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mối quan hệ ngắn nhất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băng giấy vàng với băng giấy (đỏ, xanh)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iết kế chưa có tên (1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022"/>
            <a:ext cx="12192000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89" y="428978"/>
            <a:ext cx="11842044" cy="5747985"/>
          </a:xfrm>
        </p:spPr>
      </p:pic>
    </p:spTree>
    <p:extLst>
      <p:ext uri="{BB962C8B-B14F-4D97-AF65-F5344CB8AC3E}">
        <p14:creationId xmlns:p14="http://schemas.microsoft.com/office/powerpoint/2010/main" val="42183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8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068" y="545295"/>
            <a:ext cx="11774595" cy="5799443"/>
          </a:xfrm>
        </p:spPr>
      </p:pic>
    </p:spTree>
    <p:extLst>
      <p:ext uri="{BB962C8B-B14F-4D97-AF65-F5344CB8AC3E}">
        <p14:creationId xmlns:p14="http://schemas.microsoft.com/office/powerpoint/2010/main" val="3353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9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97711"/>
            <a:ext cx="11852476" cy="5679252"/>
          </a:xfrm>
        </p:spPr>
      </p:pic>
    </p:spTree>
    <p:extLst>
      <p:ext uri="{BB962C8B-B14F-4D97-AF65-F5344CB8AC3E}">
        <p14:creationId xmlns:p14="http://schemas.microsoft.com/office/powerpoint/2010/main" val="30584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02674" y="388032"/>
            <a:ext cx="8331927" cy="1035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kỹ năng so sánh chiều dài của 2 đối tượng</a:t>
            </a:r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" y="1912191"/>
            <a:ext cx="6991251" cy="43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56" y="259644"/>
            <a:ext cx="11729155" cy="5917319"/>
          </a:xfrm>
        </p:spPr>
      </p:pic>
    </p:spTree>
    <p:extLst>
      <p:ext uri="{BB962C8B-B14F-4D97-AF65-F5344CB8AC3E}">
        <p14:creationId xmlns:p14="http://schemas.microsoft.com/office/powerpoint/2010/main" val="15255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smtClean="0"/>
              <a:t>Trò chơi</a:t>
            </a:r>
            <a:r>
              <a:rPr lang="en-US" sz="7200" b="1" smtClean="0"/>
              <a:t>: Thi xem ai nhanh</a:t>
            </a:r>
            <a:endParaRPr lang="en-US" sz="7200" b="1"/>
          </a:p>
        </p:txBody>
      </p:sp>
    </p:spTree>
    <p:extLst>
      <p:ext uri="{BB962C8B-B14F-4D97-AF65-F5344CB8AC3E}">
        <p14:creationId xmlns:p14="http://schemas.microsoft.com/office/powerpoint/2010/main" val="8189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48678" y="-46494"/>
            <a:ext cx="8285923" cy="1265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Câu 1: Bé hãy chọn hình ảnh nào được sắp xếp theo thứ tự: ngắn nhất – dài hơn – dài nhất?</a:t>
            </a:r>
          </a:p>
          <a:p>
            <a:pPr algn="ctr"/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7086600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357291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/>
              <a:t>1</a:t>
            </a:r>
            <a:r>
              <a:rPr lang="en-US" sz="2400" b="1" smtClean="0"/>
              <a:t>: Bé hãy chọn hình ảnh nào được sắp xếp theo thứ tự: ngắn nhất – dài hơn – dài nhất?</a:t>
            </a:r>
            <a:endParaRPr lang="en-US" sz="2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1556106"/>
            <a:ext cx="5764696" cy="5301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1" y="1556106"/>
            <a:ext cx="5671930" cy="530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35680" y="4212526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48678" y="-46494"/>
            <a:ext cx="8285923" cy="1265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Câu </a:t>
            </a:r>
            <a:r>
              <a:rPr lang="en-US" sz="3200" b="1" smtClean="0"/>
              <a:t>2: </a:t>
            </a:r>
            <a:r>
              <a:rPr lang="en-US" sz="3200" b="1"/>
              <a:t>Bé hãy chọn hình ảnh nào được sắp xếp theo thứ tự</a:t>
            </a:r>
            <a:r>
              <a:rPr lang="en-US" sz="3200" b="1"/>
              <a:t>: </a:t>
            </a:r>
            <a:r>
              <a:rPr lang="en-US" sz="3200" b="1" smtClean="0"/>
              <a:t>dài </a:t>
            </a:r>
            <a:r>
              <a:rPr lang="en-US" sz="3200" b="1"/>
              <a:t>nhất </a:t>
            </a:r>
            <a:r>
              <a:rPr lang="en-US" sz="3200" b="1"/>
              <a:t>– </a:t>
            </a:r>
            <a:r>
              <a:rPr lang="en-US" sz="3200" b="1" smtClean="0"/>
              <a:t>ngắn </a:t>
            </a:r>
            <a:r>
              <a:rPr lang="en-US" sz="3200" b="1"/>
              <a:t>hơn </a:t>
            </a:r>
            <a:r>
              <a:rPr lang="en-US" sz="3200" b="1"/>
              <a:t>– </a:t>
            </a:r>
            <a:r>
              <a:rPr lang="en-US" sz="3200" b="1" smtClean="0"/>
              <a:t>ngắn </a:t>
            </a:r>
            <a:r>
              <a:rPr lang="en-US" sz="3200" b="1"/>
              <a:t>nhất?</a:t>
            </a:r>
          </a:p>
          <a:p>
            <a:pPr algn="ctr"/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732461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036497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 smtClean="0"/>
              <a:t>2</a:t>
            </a:r>
            <a:r>
              <a:rPr lang="en-US" sz="2400" b="1" smtClean="0"/>
              <a:t>: Bé hãy chọn hình ảnh nào được sắp xếp theo thứ tự: Dài  nhất – ngắn hơn – ngắn nhất?</a:t>
            </a:r>
            <a:endParaRPr lang="en-US" sz="2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452"/>
            <a:ext cx="5685183" cy="5625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70" y="1232452"/>
            <a:ext cx="628153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8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713607"/>
            <a:ext cx="11943645" cy="6363053"/>
          </a:xfrm>
        </p:spPr>
      </p:pic>
      <p:sp>
        <p:nvSpPr>
          <p:cNvPr id="2" name="Rectangle 1"/>
          <p:cNvSpPr/>
          <p:nvPr/>
        </p:nvSpPr>
        <p:spPr>
          <a:xfrm>
            <a:off x="457200" y="0"/>
            <a:ext cx="11350487" cy="713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Câu </a:t>
            </a:r>
            <a:r>
              <a:rPr lang="en-US" sz="2800" b="1" smtClean="0"/>
              <a:t>3: </a:t>
            </a:r>
            <a:r>
              <a:rPr lang="en-US" sz="2800" b="1"/>
              <a:t>Bé hãy chọn hình ảnh nào được sắp xếp theo thứ tự</a:t>
            </a:r>
            <a:r>
              <a:rPr lang="en-US" sz="2800" b="1"/>
              <a:t>: </a:t>
            </a:r>
            <a:r>
              <a:rPr lang="en-US" sz="2800" b="1" smtClean="0"/>
              <a:t>Ngắn nhất </a:t>
            </a:r>
            <a:r>
              <a:rPr lang="en-US" sz="2800" b="1"/>
              <a:t>– ngắn hơn </a:t>
            </a:r>
            <a:r>
              <a:rPr lang="en-US" sz="2800" b="1"/>
              <a:t>– </a:t>
            </a:r>
            <a:r>
              <a:rPr lang="en-US" sz="2800" b="1" smtClean="0"/>
              <a:t>dài </a:t>
            </a:r>
            <a:r>
              <a:rPr lang="en-US" sz="2800" b="1"/>
              <a:t>nhất?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2405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35680" y="4212526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48678" y="-46494"/>
            <a:ext cx="8285923" cy="884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Câu 3: Bé hãy chọn hình ảnh nào được sắp xếp theo thứ tự: Ngắn nhất – ngắn hơn – dài nhất?</a:t>
            </a:r>
            <a:endParaRPr lang="en-US" sz="3200" b="1"/>
          </a:p>
        </p:txBody>
      </p:sp>
      <p:sp>
        <p:nvSpPr>
          <p:cNvPr id="7" name="Rectangle 6"/>
          <p:cNvSpPr/>
          <p:nvPr/>
        </p:nvSpPr>
        <p:spPr>
          <a:xfrm>
            <a:off x="0" y="1010545"/>
            <a:ext cx="3992939" cy="35018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219201"/>
            <a:ext cx="3599197" cy="32931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70010" y="1010546"/>
            <a:ext cx="4218616" cy="35018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4" y="1116909"/>
            <a:ext cx="3824563" cy="31502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80501" y="990601"/>
            <a:ext cx="3711499" cy="3521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39" y="1116909"/>
            <a:ext cx="3252346" cy="31502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9026" y="4684710"/>
            <a:ext cx="6599583" cy="1974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4791075"/>
            <a:ext cx="6479792" cy="17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90793" y="-46494"/>
            <a:ext cx="8243808" cy="1470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kỹ năng so sánh chiều dài của 2 đối tượng</a:t>
            </a:r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2820"/>
            <a:ext cx="6927742" cy="52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357291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 smtClean="0"/>
              <a:t>3:Đoàn tàu số mấy dài hơn?</a:t>
            </a:r>
            <a:endParaRPr lang="en-US" sz="2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5" y="1307341"/>
            <a:ext cx="5210751" cy="1530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3422612"/>
            <a:ext cx="9007836" cy="23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7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90793" y="-46494"/>
            <a:ext cx="8243808" cy="1470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kỹ năng so sánh chiều dài của 2 đối tượng</a:t>
            </a:r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1729410"/>
            <a:ext cx="6887817" cy="46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357291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 smtClean="0"/>
              <a:t>3: Mũi tên nào ngắn hơn?</a:t>
            </a:r>
            <a:endParaRPr lang="en-US" sz="24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1152940"/>
            <a:ext cx="7360636" cy="2782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3935894"/>
            <a:ext cx="5830010" cy="24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90793" y="-46494"/>
            <a:ext cx="8243808" cy="1152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kỹ năng so sánh chiều dài của 2 đối tượng</a:t>
            </a:r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852"/>
            <a:ext cx="6927743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3486" y="287383"/>
            <a:ext cx="8357291" cy="718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Câu </a:t>
            </a:r>
            <a:r>
              <a:rPr lang="en-US" sz="2400" b="1" smtClean="0"/>
              <a:t>3: chiếc áo nào ngắn hơn?</a:t>
            </a:r>
            <a:endParaRPr lang="en-US" sz="2400" b="1"/>
          </a:p>
        </p:txBody>
      </p:sp>
      <p:cxnSp>
        <p:nvCxnSpPr>
          <p:cNvPr id="5" name="Straight Connector 4"/>
          <p:cNvCxnSpPr/>
          <p:nvPr/>
        </p:nvCxnSpPr>
        <p:spPr>
          <a:xfrm>
            <a:off x="1763486" y="1848678"/>
            <a:ext cx="7519662" cy="19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1868557"/>
            <a:ext cx="4438531" cy="4989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1868557"/>
            <a:ext cx="4134679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962400" y="1219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9753600" y="8382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019800" y="42672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9600" b="1">
              <a:solidFill>
                <a:srgbClr val="FF3300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>
            <a:off x="8237538" y="479107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87709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8694738" y="49434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6927743" y="4107052"/>
            <a:ext cx="3518116" cy="229375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WordArt 44"/>
          <p:cNvSpPr>
            <a:spLocks noChangeArrowheads="1" noChangeShapeType="1" noTextEdit="1"/>
          </p:cNvSpPr>
          <p:nvPr/>
        </p:nvSpPr>
        <p:spPr bwMode="auto">
          <a:xfrm>
            <a:off x="7924800" y="5049839"/>
            <a:ext cx="1447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Tifani HeavyH" panose="020B7200000000000000" pitchFamily="34" charset="0"/>
              </a:rPr>
              <a:t>HÕt giê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90793" y="-46494"/>
            <a:ext cx="8243808" cy="1470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kỹ năng so sánh chiều dài của 2 đối tượng</a:t>
            </a:r>
            <a:endParaRPr lang="en-US" sz="3200" b="1"/>
          </a:p>
        </p:txBody>
      </p:sp>
      <p:sp>
        <p:nvSpPr>
          <p:cNvPr id="4" name="Rectangle 3"/>
          <p:cNvSpPr/>
          <p:nvPr/>
        </p:nvSpPr>
        <p:spPr>
          <a:xfrm>
            <a:off x="775252" y="1888435"/>
            <a:ext cx="5804452" cy="9342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Câu 5: Đoạn thẳng nào dài hơn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616226" y="3379304"/>
            <a:ext cx="4929809" cy="39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6226" y="4151243"/>
            <a:ext cx="5645426" cy="3644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435</Words>
  <Application>Microsoft Office PowerPoint</Application>
  <PresentationFormat>Widescreen</PresentationFormat>
  <Paragraphs>76</Paragraphs>
  <Slides>27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.VnTifani HeavyH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2: Dạy trẻ so sánh sắp xếp thứ tự chiều dài của 3 đối tượng</vt:lpstr>
      <vt:lpstr>Hình thành mối quan hệ hơn nhất</vt:lpstr>
      <vt:lpstr>So sánh băng giấy đỏ và băng giấy (xanh, vàng)</vt:lpstr>
      <vt:lpstr>Xếp băng giấy đỏ vào giữa băng giấy (vàng và xanh)</vt:lpstr>
      <vt:lpstr>So sánh băng giấy xanh với băng giấy (đỏ,vàng)</vt:lpstr>
      <vt:lpstr>Hình thành mối quan hệ ngắn nhất So sánh băng giấy vàng với băng giấy (đỏ, xanh)</vt:lpstr>
      <vt:lpstr>PowerPoint Presentation</vt:lpstr>
      <vt:lpstr>PowerPoint Presentation</vt:lpstr>
      <vt:lpstr>PowerPoint Presentation</vt:lpstr>
      <vt:lpstr>PowerPoint Presentation</vt:lpstr>
      <vt:lpstr>Trò chơi: Thi xem ai nhanh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85</cp:revision>
  <dcterms:created xsi:type="dcterms:W3CDTF">2022-02-19T03:00:26Z</dcterms:created>
  <dcterms:modified xsi:type="dcterms:W3CDTF">2023-09-16T10:00:44Z</dcterms:modified>
</cp:coreProperties>
</file>